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6" r:id="rId2"/>
    <p:sldId id="258" r:id="rId3"/>
    <p:sldId id="268" r:id="rId4"/>
    <p:sldId id="269" r:id="rId5"/>
    <p:sldId id="265" r:id="rId6"/>
    <p:sldId id="266" r:id="rId7"/>
    <p:sldId id="274" r:id="rId8"/>
    <p:sldId id="260" r:id="rId9"/>
    <p:sldId id="275" r:id="rId10"/>
    <p:sldId id="276" r:id="rId11"/>
    <p:sldId id="264" r:id="rId12"/>
    <p:sldId id="267" r:id="rId13"/>
    <p:sldId id="270" r:id="rId14"/>
    <p:sldId id="271" r:id="rId15"/>
    <p:sldId id="277" r:id="rId16"/>
    <p:sldId id="261" r:id="rId17"/>
    <p:sldId id="278" r:id="rId18"/>
    <p:sldId id="272" r:id="rId19"/>
    <p:sldId id="262" r:id="rId20"/>
    <p:sldId id="273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>
      <p:cViewPr varScale="1">
        <p:scale>
          <a:sx n="92" d="100"/>
          <a:sy n="92" d="100"/>
        </p:scale>
        <p:origin x="16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D75C8-EF86-4683-A13B-1A6A296945CC}" type="datetimeFigureOut">
              <a:rPr lang="pt-PT" smtClean="0"/>
              <a:t>05/10/17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9EF29-CD80-422C-AC6C-8756268D4634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192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9EF29-CD80-422C-AC6C-8756268D4634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969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9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2767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8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2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35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0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2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4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5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20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8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06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ransition spd="slow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711" y="1973580"/>
            <a:ext cx="6480048" cy="2301240"/>
          </a:xfrm>
        </p:spPr>
        <p:txBody>
          <a:bodyPr>
            <a:normAutofit/>
          </a:bodyPr>
          <a:lstStyle/>
          <a:p>
            <a:r>
              <a:rPr lang="pt-PT" sz="6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Tactile Internet</a:t>
            </a: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8735" y="1371600"/>
            <a:ext cx="6480048" cy="1752600"/>
          </a:xfrm>
        </p:spPr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Redes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95983372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6988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Desafios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Controlo de acesso ao meio: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Tratamento imediato de pacotes 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Alocar espaços reservados para esse pedido</a:t>
            </a:r>
          </a:p>
        </p:txBody>
      </p:sp>
    </p:spTree>
    <p:extLst>
      <p:ext uri="{BB962C8B-B14F-4D97-AF65-F5344CB8AC3E}">
        <p14:creationId xmlns:p14="http://schemas.microsoft.com/office/powerpoint/2010/main" val="1203628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Desafios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PT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Handoff</a:t>
            </a: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rápido: além de transferência de comunicação, o equipamento e a estrutura de programação nos servidores próximos devem permitir a entrega de uma aplicação que está a ser executada a partir de um servidor na área da estação de base para a próxima.</a:t>
            </a:r>
          </a:p>
          <a:p>
            <a:pPr>
              <a:buFont typeface="Wingdings" panose="05000000000000000000" pitchFamily="2" charset="2"/>
              <a:buChar char="q"/>
            </a:pPr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251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Desafios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Codificação da rede: Procedimentos de codificação de rede adequados que garantem que apenas os recetores autenticados são capazes de processar mensagens seguras e reduzir a retransmissão de pacotes. </a:t>
            </a:r>
          </a:p>
        </p:txBody>
      </p:sp>
    </p:spTree>
    <p:extLst>
      <p:ext uri="{BB962C8B-B14F-4D97-AF65-F5344CB8AC3E}">
        <p14:creationId xmlns:p14="http://schemas.microsoft.com/office/powerpoint/2010/main" val="382056369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Desafios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Robótica: As principais dificuldades dos robôs operados à distância são a fiabilidade da rede e os atrasos de comunicação. É necessário um robô ainda ter utilidade caso a conexão com a rede se degrade e deve detetar e  responder rapidamente a alterações no meio. Estes problemas são ainda mais visíveis nos robôs autónomos.</a:t>
            </a:r>
          </a:p>
        </p:txBody>
      </p:sp>
    </p:spTree>
    <p:extLst>
      <p:ext uri="{BB962C8B-B14F-4D97-AF65-F5344CB8AC3E}">
        <p14:creationId xmlns:p14="http://schemas.microsoft.com/office/powerpoint/2010/main" val="38435576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901532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Aplicações – Robô TAC-2020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Pode ser controlado remotamente seguindo de forma precisa e sincronizada os desenhos de uma pessoa.</a:t>
            </a:r>
          </a:p>
          <a:p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Projetado pela </a:t>
            </a:r>
            <a:r>
              <a:rPr lang="pt-PT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Huawei</a:t>
            </a:r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 demonstrado no Mobile </a:t>
            </a:r>
            <a:r>
              <a:rPr lang="pt-PT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World</a:t>
            </a:r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PT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Congress</a:t>
            </a:r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Shangai 2015 com sucesso.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43E8CB8-7F80-429F-9782-B34D35E6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343400"/>
            <a:ext cx="4114800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56495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760857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Aplicações – Robô NAO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7467600" cy="1600200"/>
          </a:xfrm>
        </p:spPr>
        <p:txBody>
          <a:bodyPr>
            <a:normAutofit/>
          </a:bodyPr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Software – Sistema Operativo Naoqi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Companheiro de casa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Adapta-se às pessoas e a novos ambientes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884A0F1-8BA6-4124-87AE-FBC2402A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932350"/>
            <a:ext cx="3657600" cy="35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72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06885"/>
            <a:ext cx="6377940" cy="1293028"/>
          </a:xfrm>
        </p:spPr>
        <p:txBody>
          <a:bodyPr>
            <a:normAutofit/>
          </a:bodyPr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Aplicações - Saúde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9600" y="1417638"/>
            <a:ext cx="7924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Máquinas que reproduzem os movimentos que o cirurgião faz num comando.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grande vantagem da cirurgia robótica é o facto de ser uma cirurgia minimamente invasiva, ou seja, ela provoca uma menor agressão ao paciente. Por outro lado, a grande desvantagem é o seu elevado custo.</a:t>
            </a:r>
          </a:p>
          <a:p>
            <a:pPr algn="just"/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C818EB68-E359-4C1F-A4EB-17D7BABC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959D63C-A6E4-41FA-BEE3-6FF103E0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053107"/>
            <a:ext cx="4286250" cy="261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56500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Aplicacões - Indústria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1557920"/>
            <a:ext cx="731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Latência ainda mais baixa que 1ms, para garantir sincronização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Cerca de 100 sensores por máquina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Segurança é muito importante para não haver danos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Passar de sistemas com fios para sem fios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92DDDC6E-9485-4307-8358-6BF13C56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2F3B594-2C34-4602-89E4-382C2EB1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00400"/>
            <a:ext cx="5105400" cy="322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808977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6377940" cy="1293028"/>
          </a:xfrm>
        </p:spPr>
        <p:txBody>
          <a:bodyPr>
            <a:normAutofit/>
          </a:bodyPr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Aplicações – Trânsito automóvel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09600" y="2056200"/>
            <a:ext cx="7955280" cy="4069080"/>
          </a:xfrm>
        </p:spPr>
        <p:txBody>
          <a:bodyPr>
            <a:normAutofit/>
          </a:bodyPr>
          <a:lstStyle/>
          <a:p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criação de um sistema que permita comunicações V2V e V2I é o próximo passo na segurança rodoviária.</a:t>
            </a:r>
          </a:p>
          <a:p>
            <a:r>
              <a:rPr lang="pt-PT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 garantir essa segurança, é necessário grande precisão e baixa latência que poderão estar ao alcance da Internet Tátil.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267200"/>
            <a:ext cx="5151876" cy="244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46716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Ética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Tal como muitas outras tecnologias a sua aceitação pode ser dificultada por problemas éticos.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Dúvidas em relação à confiança em robôs, sejam eles autónomos ou não.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Difícil perceber o limite que separa aquilo que deve ser feito apenas por um humano e não por um robô.</a:t>
            </a:r>
          </a:p>
        </p:txBody>
      </p:sp>
    </p:spTree>
    <p:extLst>
      <p:ext uri="{BB962C8B-B14F-4D97-AF65-F5344CB8AC3E}">
        <p14:creationId xmlns:p14="http://schemas.microsoft.com/office/powerpoint/2010/main" val="22037009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1975" y="533400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pt-PT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Interação Humano-Máquina</a:t>
            </a: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Audiovisual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Tato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Olfato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Emoções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pic>
        <p:nvPicPr>
          <p:cNvPr id="3074" name="Picture 2" descr="C:\Users\Joel Tomas\Desktop\20150225102442_nokia-iot-oportunidades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21936"/>
            <a:ext cx="6019800" cy="3564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98486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3030" y="7620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Ética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05D3022-A180-4932-8FA6-BFFA6C20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25720"/>
            <a:ext cx="4124325" cy="4124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577314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48327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6873240" cy="4069080"/>
          </a:xfrm>
        </p:spPr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Trabalho realizado por: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Daniel Vieira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José Cunha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João Palmeira</a:t>
            </a:r>
          </a:p>
          <a:p>
            <a:pPr marL="36576" indent="0">
              <a:buNone/>
            </a:pP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202FAD6-F1F3-4BF8-AD77-D14D3F12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602062"/>
            <a:ext cx="5408711" cy="2695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7836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702182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Internet Tátil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Foi definida pela ITU em Agosto de 2014 e criada no início desse ano por Gerhard </a:t>
            </a:r>
            <a:r>
              <a:rPr lang="pt-PT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Fettweis</a:t>
            </a: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C6098D7-4EA0-4F43-A6E5-729D1306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7600"/>
            <a:ext cx="4791075" cy="195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Image result for gerhard fettweis">
            <a:extLst>
              <a:ext uri="{FF2B5EF4-FFF2-40B4-BE49-F238E27FC236}">
                <a16:creationId xmlns:a16="http://schemas.microsoft.com/office/drawing/2014/main" xmlns="" id="{DCDEBACE-F954-4862-B328-F750D8F19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2" y="3428999"/>
            <a:ext cx="3362325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650434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Internet Tátil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Tem grande potencial graças a uma latência muito baixa, fiabilidade extremamente elevada e grande disponibilidade.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Agrupa tecnologias avançadas de captura e reação a estímulos.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Permite comunicações de alta precisão até 150km de distância em menos de 1ms.</a:t>
            </a:r>
          </a:p>
        </p:txBody>
      </p:sp>
    </p:spTree>
    <p:extLst>
      <p:ext uri="{BB962C8B-B14F-4D97-AF65-F5344CB8AC3E}">
        <p14:creationId xmlns:p14="http://schemas.microsoft.com/office/powerpoint/2010/main" val="14359929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6760" y="764373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Algumas definições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2057401"/>
            <a:ext cx="7924800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Latência: tempo de atraso que está a ser gerado entre dados e os mesmo dados a serem recebidos corretamente pelo seu recetor.</a:t>
            </a:r>
          </a:p>
          <a:p>
            <a:pPr marL="36576" indent="0">
              <a:buNone/>
            </a:pPr>
            <a:endParaRPr lang="pt-PT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scontent.fopo1-1.fna.fbcdn.net/v/t34.0-12/14686646_1662598244031747_202091296_n.png?oh=2b3cc4c3d54b06ac688430d7f5abc720&amp;oe=580018C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5143500" cy="2533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608620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777268"/>
            <a:ext cx="6377940" cy="1293028"/>
          </a:xfrm>
        </p:spPr>
        <p:txBody>
          <a:bodyPr/>
          <a:lstStyle/>
          <a:p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Algumas definições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33400" y="2082019"/>
            <a:ext cx="8153400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Fiabilidade: capacidade de garantir transmissões de mensagens de sucesso dentro de um orçamento de latência definido. </a:t>
            </a:r>
          </a:p>
          <a:p>
            <a:pPr marL="36576" indent="0" algn="just">
              <a:buNone/>
            </a:pPr>
            <a:endParaRPr lang="pt-PT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Disponibilidade do Sistema: garantir que as aplicações mais importantes não falham quando é necessário o seu uso.</a:t>
            </a:r>
          </a:p>
        </p:txBody>
      </p:sp>
    </p:spTree>
    <p:extLst>
      <p:ext uri="{BB962C8B-B14F-4D97-AF65-F5344CB8AC3E}">
        <p14:creationId xmlns:p14="http://schemas.microsoft.com/office/powerpoint/2010/main" val="1033257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630" y="648887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5G e Internet Tátil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49084"/>
            <a:ext cx="7467600" cy="1828799"/>
          </a:xfrm>
        </p:spPr>
        <p:txBody>
          <a:bodyPr>
            <a:normAutofit/>
          </a:bodyPr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Única maneira de implemetação da Internet Tátil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Maneira de lidar com o tráfego de dados móveis;</a:t>
            </a:r>
          </a:p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Lidar com grandes volumes de dados dos dispositivos inteligentes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AutoShape 2" descr="Image result for 5G">
            <a:extLst>
              <a:ext uri="{FF2B5EF4-FFF2-40B4-BE49-F238E27FC236}">
                <a16:creationId xmlns:a16="http://schemas.microsoft.com/office/drawing/2014/main" xmlns="" id="{88A829E7-7E7B-43A1-A2E3-BED21C180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052" name="Picture 4" descr="Image result for 5G">
            <a:extLst>
              <a:ext uri="{FF2B5EF4-FFF2-40B4-BE49-F238E27FC236}">
                <a16:creationId xmlns:a16="http://schemas.microsoft.com/office/drawing/2014/main" xmlns="" id="{28054BFD-BD4B-48C3-8672-E51BC5DC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8219090" cy="2804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56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032"/>
            <a:ext cx="8229600" cy="1143000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95300" y="1278032"/>
            <a:ext cx="8153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 </a:t>
            </a:r>
            <a:r>
              <a:rPr lang="pt-PT" sz="25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Sociedade</a:t>
            </a:r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  <a:endParaRPr lang="pt-PT" sz="2500" b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Adicionar uma nova dimensão à interação homem-máquina num vasto leque de campos aplicacionais diferentes, incluindo cuidados de saúde, educação e redes inteligentes (</a:t>
            </a:r>
            <a:r>
              <a:rPr lang="pt-PT" sz="2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smart</a:t>
            </a:r>
            <a:r>
              <a:rPr lang="pt-PT" sz="25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PT" sz="25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grids</a:t>
            </a:r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95300" y="3810000"/>
            <a:ext cx="8153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 </a:t>
            </a:r>
            <a:r>
              <a:rPr lang="pt-PT" sz="25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Economia</a:t>
            </a:r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</a:p>
          <a:p>
            <a:pPr algn="just"/>
            <a:r>
              <a:rPr lang="pt-PT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Um exame preparatório do setor empresarial revelou que o setor de negócios potencial poderia atingir os 20 triliões de dólares à volta do mundo. </a:t>
            </a:r>
          </a:p>
          <a:p>
            <a:endParaRPr lang="pt-PT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8848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6377940" cy="1293028"/>
          </a:xfrm>
        </p:spPr>
        <p:txBody>
          <a:bodyPr/>
          <a:lstStyle/>
          <a:p>
            <a:pPr algn="ctr"/>
            <a:r>
              <a:rPr lang="pt-PT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Desafios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Redução da latência a 1 ms: 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Providenciar um espetro de recursos e uma estrutura de acesso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Descobrir conteúdo e mecanismos de acesso perto do cliente</a:t>
            </a:r>
          </a:p>
          <a:p>
            <a:pPr lvl="1"/>
            <a:r>
              <a:rPr lang="pt-PT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Controlo em tempo real e monitoramento</a:t>
            </a:r>
          </a:p>
        </p:txBody>
      </p:sp>
    </p:spTree>
    <p:extLst>
      <p:ext uri="{BB962C8B-B14F-4D97-AF65-F5344CB8AC3E}">
        <p14:creationId xmlns:p14="http://schemas.microsoft.com/office/powerpoint/2010/main" val="39949012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asto de Vapor">
  <a:themeElements>
    <a:clrScheme name="Rasto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Rasto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sto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TM04033937[[fn=Rasto de Vapor]]</Template>
  <TotalTime>8536</TotalTime>
  <Words>617</Words>
  <Application>Microsoft Macintosh PowerPoint</Application>
  <PresentationFormat>Apresentação no Ecrã (4:3)</PresentationFormat>
  <Paragraphs>73</Paragraphs>
  <Slides>21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Rasto de Vapor</vt:lpstr>
      <vt:lpstr>Tactile Internet </vt:lpstr>
      <vt:lpstr>Introdução</vt:lpstr>
      <vt:lpstr>A Internet Tátil</vt:lpstr>
      <vt:lpstr>A Internet Tátil</vt:lpstr>
      <vt:lpstr>Algumas definições</vt:lpstr>
      <vt:lpstr>Algumas definições</vt:lpstr>
      <vt:lpstr>5G e Internet Tátil</vt:lpstr>
      <vt:lpstr>Impacto</vt:lpstr>
      <vt:lpstr>Desafios</vt:lpstr>
      <vt:lpstr>Desafios</vt:lpstr>
      <vt:lpstr>Desafios</vt:lpstr>
      <vt:lpstr>Desafios</vt:lpstr>
      <vt:lpstr>Desafios</vt:lpstr>
      <vt:lpstr>Aplicações – Robô TAC-2020</vt:lpstr>
      <vt:lpstr>Aplicações – Robô NAO</vt:lpstr>
      <vt:lpstr>Aplicações - Saúde</vt:lpstr>
      <vt:lpstr>Aplicacões - Indústria</vt:lpstr>
      <vt:lpstr>Aplicações – Trânsito automóvel</vt:lpstr>
      <vt:lpstr>Ética</vt:lpstr>
      <vt:lpstr>Ética</vt:lpstr>
      <vt:lpstr>FIM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</dc:title>
  <dc:creator>joel morais</dc:creator>
  <cp:lastModifiedBy>João Miguel Freitas Palmeira</cp:lastModifiedBy>
  <cp:revision>44</cp:revision>
  <dcterms:created xsi:type="dcterms:W3CDTF">2006-08-16T00:00:00Z</dcterms:created>
  <dcterms:modified xsi:type="dcterms:W3CDTF">2017-10-05T16:28:28Z</dcterms:modified>
</cp:coreProperties>
</file>